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9" r:id="rId3"/>
    <p:sldId id="257" r:id="rId4"/>
    <p:sldId id="262" r:id="rId5"/>
    <p:sldId id="263" r:id="rId6"/>
    <p:sldId id="260"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4660"/>
  </p:normalViewPr>
  <p:slideViewPr>
    <p:cSldViewPr snapToGrid="0">
      <p:cViewPr varScale="1">
        <p:scale>
          <a:sx n="61" d="100"/>
          <a:sy n="61"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64DAB-51F7-43EE-8D06-C97C276754FD}" type="datetimeFigureOut">
              <a:rPr lang="en-US" smtClean="0"/>
              <a:t>8/8/2018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D06EF-D7F3-46A2-8927-300F4E64F01C}" type="slidenum">
              <a:rPr lang="en-US" smtClean="0"/>
              <a:t>‹#›</a:t>
            </a:fld>
            <a:endParaRPr lang="en-US"/>
          </a:p>
        </p:txBody>
      </p:sp>
    </p:spTree>
    <p:extLst>
      <p:ext uri="{BB962C8B-B14F-4D97-AF65-F5344CB8AC3E}">
        <p14:creationId xmlns:p14="http://schemas.microsoft.com/office/powerpoint/2010/main" val="3971148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of getting started   -   iPad or laptop two panels right side is welcome page, left side is recent activity.  Cellular phone you will need to toggle.   Number of expense reports to be approved.  Drafts, returned and expense reports.  You can sort grid. Preview report.  Make changes.  In training we will go over how to start a new expense report.</a:t>
            </a:r>
          </a:p>
          <a:p>
            <a:r>
              <a:rPr lang="en-US" dirty="0" smtClean="0"/>
              <a:t>Name in right corner  delegate l </a:t>
            </a:r>
          </a:p>
          <a:p>
            <a:endParaRPr lang="en-US" dirty="0"/>
          </a:p>
        </p:txBody>
      </p:sp>
      <p:sp>
        <p:nvSpPr>
          <p:cNvPr id="4" name="Slide Number Placeholder 3"/>
          <p:cNvSpPr>
            <a:spLocks noGrp="1"/>
          </p:cNvSpPr>
          <p:nvPr>
            <p:ph type="sldNum" sz="quarter" idx="10"/>
          </p:nvPr>
        </p:nvSpPr>
        <p:spPr/>
        <p:txBody>
          <a:bodyPr/>
          <a:lstStyle/>
          <a:p>
            <a:fld id="{102D06EF-D7F3-46A2-8927-300F4E64F01C}" type="slidenum">
              <a:rPr lang="en-US" smtClean="0"/>
              <a:t>2</a:t>
            </a:fld>
            <a:endParaRPr lang="en-US"/>
          </a:p>
        </p:txBody>
      </p:sp>
    </p:spTree>
    <p:extLst>
      <p:ext uri="{BB962C8B-B14F-4D97-AF65-F5344CB8AC3E}">
        <p14:creationId xmlns:p14="http://schemas.microsoft.com/office/powerpoint/2010/main" val="1306273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Accounts codes are imbedded behind each tile.</a:t>
            </a:r>
          </a:p>
          <a:p>
            <a:endParaRPr lang="en-US" dirty="0"/>
          </a:p>
        </p:txBody>
      </p:sp>
      <p:sp>
        <p:nvSpPr>
          <p:cNvPr id="4" name="Slide Number Placeholder 3"/>
          <p:cNvSpPr>
            <a:spLocks noGrp="1"/>
          </p:cNvSpPr>
          <p:nvPr>
            <p:ph type="sldNum" sz="quarter" idx="10"/>
          </p:nvPr>
        </p:nvSpPr>
        <p:spPr/>
        <p:txBody>
          <a:bodyPr/>
          <a:lstStyle/>
          <a:p>
            <a:fld id="{102D06EF-D7F3-46A2-8927-300F4E64F01C}" type="slidenum">
              <a:rPr lang="en-US" smtClean="0"/>
              <a:t>4</a:t>
            </a:fld>
            <a:endParaRPr lang="en-US"/>
          </a:p>
        </p:txBody>
      </p:sp>
    </p:spTree>
    <p:extLst>
      <p:ext uri="{BB962C8B-B14F-4D97-AF65-F5344CB8AC3E}">
        <p14:creationId xmlns:p14="http://schemas.microsoft.com/office/powerpoint/2010/main" val="343344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app needed.</a:t>
            </a:r>
            <a:endParaRPr lang="en-US" dirty="0"/>
          </a:p>
        </p:txBody>
      </p:sp>
      <p:sp>
        <p:nvSpPr>
          <p:cNvPr id="4" name="Slide Number Placeholder 3"/>
          <p:cNvSpPr>
            <a:spLocks noGrp="1"/>
          </p:cNvSpPr>
          <p:nvPr>
            <p:ph type="sldNum" sz="quarter" idx="10"/>
          </p:nvPr>
        </p:nvSpPr>
        <p:spPr/>
        <p:txBody>
          <a:bodyPr/>
          <a:lstStyle/>
          <a:p>
            <a:fld id="{102D06EF-D7F3-46A2-8927-300F4E64F01C}" type="slidenum">
              <a:rPr lang="en-US" smtClean="0"/>
              <a:t>7</a:t>
            </a:fld>
            <a:endParaRPr lang="en-US"/>
          </a:p>
        </p:txBody>
      </p:sp>
    </p:spTree>
    <p:extLst>
      <p:ext uri="{BB962C8B-B14F-4D97-AF65-F5344CB8AC3E}">
        <p14:creationId xmlns:p14="http://schemas.microsoft.com/office/powerpoint/2010/main" val="1359572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8/8/2018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14400"/>
            <a:ext cx="7766936" cy="3136436"/>
          </a:xfrm>
        </p:spPr>
        <p:txBody>
          <a:bodyPr/>
          <a:lstStyle/>
          <a:p>
            <a:pPr algn="ctr"/>
            <a:r>
              <a:rPr lang="en-US" dirty="0" smtClean="0"/>
              <a:t>Chrome River</a:t>
            </a:r>
            <a:br>
              <a:rPr lang="en-US" dirty="0" smtClean="0"/>
            </a:br>
            <a:r>
              <a:rPr lang="en-US" dirty="0" smtClean="0"/>
              <a:t>Travel &amp; Reimbursement Management</a:t>
            </a:r>
            <a:endParaRPr lang="en-US" dirty="0"/>
          </a:p>
        </p:txBody>
      </p:sp>
      <p:sp>
        <p:nvSpPr>
          <p:cNvPr id="3" name="Subtitle 2"/>
          <p:cNvSpPr>
            <a:spLocks noGrp="1"/>
          </p:cNvSpPr>
          <p:nvPr>
            <p:ph type="subTitle" idx="1"/>
          </p:nvPr>
        </p:nvSpPr>
        <p:spPr/>
        <p:txBody>
          <a:bodyPr>
            <a:normAutofit/>
          </a:bodyPr>
          <a:lstStyle/>
          <a:p>
            <a:pPr algn="ctr"/>
            <a:r>
              <a:rPr lang="en-US" sz="2800" dirty="0" smtClean="0"/>
              <a:t>University of Mary Washington</a:t>
            </a:r>
          </a:p>
          <a:p>
            <a:pPr algn="ctr"/>
            <a:endParaRPr lang="en-US" sz="2800" dirty="0"/>
          </a:p>
          <a:p>
            <a:pPr algn="ctr"/>
            <a:endParaRPr lang="en-US" sz="2800" dirty="0" smtClean="0"/>
          </a:p>
          <a:p>
            <a:pPr algn="ctr"/>
            <a:endParaRPr lang="en-US" sz="2800" dirty="0"/>
          </a:p>
          <a:p>
            <a:pPr algn="ctr"/>
            <a:endParaRPr lang="en-US" sz="2800" dirty="0"/>
          </a:p>
        </p:txBody>
      </p:sp>
    </p:spTree>
    <p:extLst>
      <p:ext uri="{BB962C8B-B14F-4D97-AF65-F5344CB8AC3E}">
        <p14:creationId xmlns:p14="http://schemas.microsoft.com/office/powerpoint/2010/main" val="3323983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Chrome River Welcome Page </a:t>
            </a:r>
            <a:endParaRPr lang="en-US" dirty="0"/>
          </a:p>
        </p:txBody>
      </p:sp>
      <p:sp>
        <p:nvSpPr>
          <p:cNvPr id="3" name="Content Placeholder 2"/>
          <p:cNvSpPr>
            <a:spLocks noGrp="1"/>
          </p:cNvSpPr>
          <p:nvPr>
            <p:ph idx="1"/>
          </p:nvPr>
        </p:nvSpPr>
        <p:spPr/>
        <p:txBody>
          <a:bodyPr/>
          <a:lstStyle/>
          <a:p>
            <a:r>
              <a:rPr lang="en-US" sz="2000" dirty="0" smtClean="0"/>
              <a:t>Expense Reimbursement Contacts</a:t>
            </a:r>
          </a:p>
          <a:p>
            <a:r>
              <a:rPr lang="en-US" sz="2000" dirty="0" smtClean="0"/>
              <a:t>Help</a:t>
            </a:r>
          </a:p>
          <a:p>
            <a:pPr marL="0" indent="0">
              <a:buNone/>
            </a:pPr>
            <a:r>
              <a:rPr lang="en-US" sz="2000" dirty="0" smtClean="0"/>
              <a:t>      Helpful hints, How to Videos, Student/Guest, lodging, </a:t>
            </a:r>
          </a:p>
          <a:p>
            <a:pPr marL="0" indent="0">
              <a:buNone/>
            </a:pPr>
            <a:r>
              <a:rPr lang="en-US" sz="2000" dirty="0"/>
              <a:t> </a:t>
            </a:r>
            <a:r>
              <a:rPr lang="en-US" sz="2000" dirty="0" smtClean="0"/>
              <a:t>     business meals, and links to AP website    </a:t>
            </a:r>
          </a:p>
          <a:p>
            <a:r>
              <a:rPr lang="en-US" sz="2000" dirty="0" smtClean="0"/>
              <a:t>Notices (Reminders and Feature Highlights)</a:t>
            </a:r>
          </a:p>
          <a:p>
            <a:pPr marL="0" indent="0">
              <a:buNone/>
            </a:pPr>
            <a:r>
              <a:rPr lang="en-US" sz="2000" dirty="0"/>
              <a:t> </a:t>
            </a:r>
            <a:r>
              <a:rPr lang="en-US" sz="2000" dirty="0" smtClean="0"/>
              <a:t>    AP will update this section with notices regarding travel </a:t>
            </a:r>
          </a:p>
          <a:p>
            <a:r>
              <a:rPr lang="en-US" sz="2000" dirty="0" smtClean="0"/>
              <a:t>Videos</a:t>
            </a:r>
          </a:p>
          <a:p>
            <a:pPr marL="0" indent="0">
              <a:buNone/>
            </a:pPr>
            <a:r>
              <a:rPr lang="en-US" sz="2000" dirty="0"/>
              <a:t> </a:t>
            </a:r>
            <a:r>
              <a:rPr lang="en-US" sz="2000" dirty="0" smtClean="0"/>
              <a:t>    Chrome River videos</a:t>
            </a:r>
            <a:endParaRPr lang="en-US" dirty="0"/>
          </a:p>
        </p:txBody>
      </p:sp>
    </p:spTree>
    <p:extLst>
      <p:ext uri="{BB962C8B-B14F-4D97-AF65-F5344CB8AC3E}">
        <p14:creationId xmlns:p14="http://schemas.microsoft.com/office/powerpoint/2010/main" val="142637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Navigation</a:t>
            </a:r>
            <a:endParaRPr lang="en-US" dirty="0"/>
          </a:p>
        </p:txBody>
      </p:sp>
      <p:sp>
        <p:nvSpPr>
          <p:cNvPr id="3" name="Content Placeholder 2"/>
          <p:cNvSpPr>
            <a:spLocks noGrp="1"/>
          </p:cNvSpPr>
          <p:nvPr>
            <p:ph idx="1"/>
          </p:nvPr>
        </p:nvSpPr>
        <p:spPr/>
        <p:txBody>
          <a:bodyPr>
            <a:normAutofit/>
          </a:bodyPr>
          <a:lstStyle/>
          <a:p>
            <a:r>
              <a:rPr lang="en-US" sz="2000" dirty="0" smtClean="0"/>
              <a:t> How to return to the Chrome River homepage </a:t>
            </a:r>
          </a:p>
          <a:p>
            <a:r>
              <a:rPr lang="en-US" sz="2000" dirty="0" smtClean="0"/>
              <a:t> How to view your Dashboard  </a:t>
            </a:r>
          </a:p>
          <a:p>
            <a:r>
              <a:rPr lang="en-US" sz="2000" dirty="0" smtClean="0"/>
              <a:t>What is the hamburger on the welcome page? </a:t>
            </a:r>
          </a:p>
          <a:p>
            <a:r>
              <a:rPr lang="en-US" sz="2000" dirty="0"/>
              <a:t>How to start a pre-approval and expense </a:t>
            </a:r>
            <a:r>
              <a:rPr lang="en-US" sz="2000" dirty="0" smtClean="0"/>
              <a:t>report</a:t>
            </a:r>
          </a:p>
          <a:p>
            <a:r>
              <a:rPr lang="en-US" sz="2000" dirty="0" smtClean="0"/>
              <a:t>Name in upper right corner</a:t>
            </a:r>
          </a:p>
          <a:p>
            <a:endParaRPr lang="en-US" sz="2000" dirty="0" smtClean="0"/>
          </a:p>
          <a:p>
            <a:endParaRPr lang="en-US" sz="2000" dirty="0"/>
          </a:p>
        </p:txBody>
      </p:sp>
    </p:spTree>
    <p:extLst>
      <p:ext uri="{BB962C8B-B14F-4D97-AF65-F5344CB8AC3E}">
        <p14:creationId xmlns:p14="http://schemas.microsoft.com/office/powerpoint/2010/main" val="1908395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Tiles</a:t>
            </a:r>
            <a:endParaRPr lang="en-US" dirty="0"/>
          </a:p>
        </p:txBody>
      </p:sp>
      <p:pic>
        <p:nvPicPr>
          <p:cNvPr id="6" name="Content Placeholder 5"/>
          <p:cNvPicPr>
            <a:picLocks noGrp="1" noChangeAspect="1"/>
          </p:cNvPicPr>
          <p:nvPr>
            <p:ph idx="1"/>
          </p:nvPr>
        </p:nvPicPr>
        <p:blipFill>
          <a:blip r:embed="rId3"/>
          <a:stretch>
            <a:fillRect/>
          </a:stretch>
        </p:blipFill>
        <p:spPr>
          <a:xfrm>
            <a:off x="299545" y="1545022"/>
            <a:ext cx="9254357" cy="3665948"/>
          </a:xfrm>
          <a:prstGeom prst="rect">
            <a:avLst/>
          </a:prstGeom>
        </p:spPr>
      </p:pic>
    </p:spTree>
    <p:extLst>
      <p:ext uri="{BB962C8B-B14F-4D97-AF65-F5344CB8AC3E}">
        <p14:creationId xmlns:p14="http://schemas.microsoft.com/office/powerpoint/2010/main" val="201450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Drawers</a:t>
            </a:r>
            <a:endParaRPr lang="en-US" dirty="0"/>
          </a:p>
        </p:txBody>
      </p:sp>
      <p:pic>
        <p:nvPicPr>
          <p:cNvPr id="4" name="Picture 3"/>
          <p:cNvPicPr>
            <a:picLocks noChangeAspect="1"/>
          </p:cNvPicPr>
          <p:nvPr/>
        </p:nvPicPr>
        <p:blipFill>
          <a:blip r:embed="rId2"/>
          <a:stretch>
            <a:fillRect/>
          </a:stretch>
        </p:blipFill>
        <p:spPr>
          <a:xfrm>
            <a:off x="677334" y="1930400"/>
            <a:ext cx="8072527" cy="4463737"/>
          </a:xfrm>
          <a:prstGeom prst="rect">
            <a:avLst/>
          </a:prstGeom>
        </p:spPr>
      </p:pic>
    </p:spTree>
    <p:extLst>
      <p:ext uri="{BB962C8B-B14F-4D97-AF65-F5344CB8AC3E}">
        <p14:creationId xmlns:p14="http://schemas.microsoft.com/office/powerpoint/2010/main" val="60678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Applies Policy</a:t>
            </a:r>
            <a:endParaRPr lang="en-US" dirty="0"/>
          </a:p>
        </p:txBody>
      </p:sp>
      <p:pic>
        <p:nvPicPr>
          <p:cNvPr id="6" name="Content Placeholder 5"/>
          <p:cNvPicPr>
            <a:picLocks noGrp="1" noChangeAspect="1"/>
          </p:cNvPicPr>
          <p:nvPr>
            <p:ph idx="1"/>
          </p:nvPr>
        </p:nvPicPr>
        <p:blipFill>
          <a:blip r:embed="rId2"/>
          <a:stretch>
            <a:fillRect/>
          </a:stretch>
        </p:blipFill>
        <p:spPr>
          <a:xfrm>
            <a:off x="867103" y="1166649"/>
            <a:ext cx="8406899" cy="4777746"/>
          </a:xfrm>
          <a:prstGeom prst="rect">
            <a:avLst/>
          </a:prstGeom>
        </p:spPr>
      </p:pic>
    </p:spTree>
    <p:extLst>
      <p:ext uri="{BB962C8B-B14F-4D97-AF65-F5344CB8AC3E}">
        <p14:creationId xmlns:p14="http://schemas.microsoft.com/office/powerpoint/2010/main" val="1007805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Mobile, Tablet, Laptop</a:t>
            </a:r>
            <a:endParaRPr lang="en-US" dirty="0"/>
          </a:p>
        </p:txBody>
      </p:sp>
      <p:pic>
        <p:nvPicPr>
          <p:cNvPr id="6" name="Content Placeholder 3"/>
          <p:cNvPicPr>
            <a:picLocks noGrp="1" noChangeAspect="1"/>
          </p:cNvPicPr>
          <p:nvPr>
            <p:ph idx="1"/>
          </p:nvPr>
        </p:nvPicPr>
        <p:blipFill>
          <a:blip r:embed="rId3"/>
          <a:stretch>
            <a:fillRect/>
          </a:stretch>
        </p:blipFill>
        <p:spPr>
          <a:xfrm>
            <a:off x="677334" y="1671146"/>
            <a:ext cx="7561539" cy="4370880"/>
          </a:xfrm>
          <a:prstGeom prst="rect">
            <a:avLst/>
          </a:prstGeom>
          <a:noFill/>
          <a:ln>
            <a:noFill/>
          </a:ln>
          <a:effectLst>
            <a:innerShdw blurRad="114300">
              <a:prstClr val="black"/>
            </a:innerShdw>
          </a:effectLst>
        </p:spPr>
      </p:pic>
    </p:spTree>
    <p:extLst>
      <p:ext uri="{BB962C8B-B14F-4D97-AF65-F5344CB8AC3E}">
        <p14:creationId xmlns:p14="http://schemas.microsoft.com/office/powerpoint/2010/main" val="4025822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Snap and Send</a:t>
            </a:r>
            <a:endParaRPr lang="en-US" dirty="0"/>
          </a:p>
        </p:txBody>
      </p:sp>
      <p:grpSp>
        <p:nvGrpSpPr>
          <p:cNvPr id="4" name="Group 3"/>
          <p:cNvGrpSpPr/>
          <p:nvPr/>
        </p:nvGrpSpPr>
        <p:grpSpPr>
          <a:xfrm>
            <a:off x="3126827" y="1447800"/>
            <a:ext cx="3124200" cy="4953000"/>
            <a:chOff x="3429000" y="1371600"/>
            <a:chExt cx="1916864" cy="3657600"/>
          </a:xfrm>
        </p:grpSpPr>
        <p:pic>
          <p:nvPicPr>
            <p:cNvPr id="5" name="Picture 2" descr="http://www.google.com/url?sa=i&amp;source=images&amp;cd=&amp;ved=0CAUQjBw&amp;url=http%3A%2F%2Ffree-cell-phone-unlock.com%2Fimages%2Fstories%2Fphone_stuff%2Ffree-unlock-samsung-galaxy-s4-I9500-I9505.png&amp;ei=JqlaVImwOMfuoATvtoKoDA&amp;psig=AFQjCNEAKZtJ2KI8meAjgJMEFOeKxdOS0w&amp;ust=141531408702524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1371600"/>
              <a:ext cx="1916864" cy="36576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60725" y="1743754"/>
              <a:ext cx="1645920" cy="2926080"/>
            </a:xfrm>
            <a:prstGeom prst="roundRect">
              <a:avLst>
                <a:gd name="adj" fmla="val 1340"/>
              </a:avLst>
            </a:prstGeom>
            <a:solidFill>
              <a:srgbClr val="FFFFFF">
                <a:shade val="85000"/>
              </a:srgbClr>
            </a:solidFill>
            <a:ln>
              <a:noFill/>
            </a:ln>
            <a:effectLst/>
          </p:spPr>
        </p:pic>
      </p:grpSp>
    </p:spTree>
    <p:extLst>
      <p:ext uri="{BB962C8B-B14F-4D97-AF65-F5344CB8AC3E}">
        <p14:creationId xmlns:p14="http://schemas.microsoft.com/office/powerpoint/2010/main" val="358853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120</TotalTime>
  <Words>204</Words>
  <Application>Microsoft Office PowerPoint</Application>
  <PresentationFormat>Widescreen</PresentationFormat>
  <Paragraphs>31</Paragraphs>
  <Slides>8</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Chrome River Travel &amp; Reimbursement Management</vt:lpstr>
      <vt:lpstr>Chrome River Welcome Page </vt:lpstr>
      <vt:lpstr>                  Navigation</vt:lpstr>
      <vt:lpstr>                       Tiles</vt:lpstr>
      <vt:lpstr>                     Drawers</vt:lpstr>
      <vt:lpstr>                 Applies Policy</vt:lpstr>
      <vt:lpstr>            Mobile, Tablet, Laptop</vt:lpstr>
      <vt:lpstr>                  Snap and Send</vt:lpstr>
    </vt:vector>
  </TitlesOfParts>
  <Company>University of Mary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Chrome River Travel &amp; Expense Management</dc:title>
  <dc:creator>Leigh Penn (lpenn)</dc:creator>
  <cp:lastModifiedBy>Leigh Penn (lpenn)</cp:lastModifiedBy>
  <cp:revision>22</cp:revision>
  <dcterms:created xsi:type="dcterms:W3CDTF">2018-05-09T19:09:54Z</dcterms:created>
  <dcterms:modified xsi:type="dcterms:W3CDTF">2018-08-08T17:30:38Z</dcterms:modified>
</cp:coreProperties>
</file>